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2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5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5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10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11/26/2022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11/26/2022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864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5699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934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54544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69613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9685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10565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857E33E-8B18-4087-B112-809917729534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3746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3FFE419-2371-464F-8239-3959401C3561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543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177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422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35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41153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51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788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16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53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11/26/2022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068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7B6077-BF6A-A4DA-EE78-108B64D88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916694"/>
            <a:ext cx="8825658" cy="2677648"/>
          </a:xfrm>
        </p:spPr>
        <p:txBody>
          <a:bodyPr>
            <a:noAutofit/>
          </a:bodyPr>
          <a:lstStyle/>
          <a:p>
            <a:pPr algn="ctr"/>
            <a:r>
              <a:rPr lang="en-IN" sz="4800">
                <a:ln w="0"/>
                <a:blipFill>
                  <a:blip r:embed="rId3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DESANTHIRI</a:t>
            </a:r>
            <a:br>
              <a:rPr lang="en-IN" sz="4800">
                <a:ln w="0"/>
                <a:blipFill>
                  <a:blip r:embed="rId3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</a:br>
            <a:br>
              <a:rPr lang="en-IN" sz="4400">
                <a:ln w="0"/>
                <a:blipFill>
                  <a:blip r:embed="rId3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</a:br>
            <a:r>
              <a:rPr lang="en-IN" sz="4400">
                <a:blipFill>
                  <a:blip r:embed="rId4"/>
                  <a:tile tx="0" ty="0" sx="100000" sy="100000" flip="none" algn="tl"/>
                </a:blipFill>
                <a:latin typeface="Arial Rounded MT Bold" panose="020F0704030504030204" pitchFamily="34" charset="0"/>
              </a:rPr>
              <a:t>	</a:t>
            </a:r>
            <a:br>
              <a:rPr lang="en-IN" sz="4400">
                <a:blipFill>
                  <a:blip r:embed="rId5"/>
                  <a:tile tx="0" ty="0" sx="100000" sy="100000" flip="none" algn="tl"/>
                </a:blipFill>
                <a:latin typeface="Arial Rounded MT Bold" panose="020F0704030504030204" pitchFamily="34" charset="0"/>
              </a:rPr>
            </a:br>
            <a:endParaRPr lang="en-IN" sz="4400" dirty="0">
              <a:blipFill>
                <a:blip r:embed="rId5"/>
                <a:tile tx="0" ty="0" sx="100000" sy="100000" flip="none" algn="tl"/>
              </a:blipFill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22C3B-8655-2299-D929-AEDFDD1E75FB}"/>
              </a:ext>
            </a:extLst>
          </p:cNvPr>
          <p:cNvSpPr txBox="1"/>
          <p:nvPr/>
        </p:nvSpPr>
        <p:spPr>
          <a:xfrm>
            <a:off x="7036526" y="1619793"/>
            <a:ext cx="294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gradFill flip="none" rotWithShape="1">
                  <a:gsLst>
                    <a:gs pos="0">
                      <a:srgbClr val="0070C0">
                        <a:tint val="66000"/>
                        <a:satMod val="160000"/>
                      </a:srgbClr>
                    </a:gs>
                    <a:gs pos="50000">
                      <a:srgbClr val="0070C0">
                        <a:tint val="44500"/>
                        <a:satMod val="160000"/>
                      </a:srgbClr>
                    </a:gs>
                    <a:gs pos="100000">
                      <a:srgbClr val="0070C0">
                        <a:tint val="23500"/>
                        <a:satMod val="16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---Right one starts here…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3CC6D-08D6-68CF-9559-C45932A38246}"/>
              </a:ext>
            </a:extLst>
          </p:cNvPr>
          <p:cNvSpPr txBox="1"/>
          <p:nvPr/>
        </p:nvSpPr>
        <p:spPr>
          <a:xfrm>
            <a:off x="1228019" y="3448316"/>
            <a:ext cx="36314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2"/>
                </a:solidFill>
                <a:latin typeface="Bahnschrift Light" panose="020B0502040204020203" pitchFamily="34" charset="0"/>
              </a:rPr>
              <a:t>Devex</a:t>
            </a:r>
            <a:r>
              <a:rPr lang="en-IN" b="1" dirty="0">
                <a:solidFill>
                  <a:schemeClr val="bg2"/>
                </a:solidFill>
                <a:latin typeface="Bahnschrift Light" panose="020B0502040204020203" pitchFamily="34" charset="0"/>
              </a:rPr>
              <a:t> Members:</a:t>
            </a:r>
          </a:p>
          <a:p>
            <a:endParaRPr lang="en-IN" b="1" dirty="0">
              <a:solidFill>
                <a:schemeClr val="bg2"/>
              </a:solidFill>
              <a:latin typeface="Bahnschrift Light" panose="020B0502040204020203" pitchFamily="34" charset="0"/>
            </a:endParaRPr>
          </a:p>
          <a:p>
            <a:pPr lvl="2"/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PRAVEENA S</a:t>
            </a:r>
          </a:p>
          <a:p>
            <a:pPr lvl="2"/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SACHIN DHANUSH N</a:t>
            </a:r>
          </a:p>
          <a:p>
            <a:pPr lvl="2"/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SIDDHARTH A</a:t>
            </a:r>
          </a:p>
          <a:p>
            <a:pPr lvl="2"/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SNEHA SRI R</a:t>
            </a:r>
          </a:p>
          <a:p>
            <a:pPr lvl="2"/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SUNDARAN 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088C-0175-29F9-3678-DCE8F29290B6}"/>
              </a:ext>
            </a:extLst>
          </p:cNvPr>
          <p:cNvSpPr txBox="1"/>
          <p:nvPr/>
        </p:nvSpPr>
        <p:spPr>
          <a:xfrm>
            <a:off x="6625670" y="5017976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lin ang="18900000" scaled="1"/>
                  <a:tileRect/>
                </a:gradFill>
                <a:latin typeface="Ink Free" panose="03080402000500000000" pitchFamily="66" charset="0"/>
              </a:rPr>
              <a:t>A DEVEX JOURNEY STARTS………..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7D264F-BFD5-5FB3-4AB7-80B8DB7B578D}"/>
              </a:ext>
            </a:extLst>
          </p:cNvPr>
          <p:cNvSpPr txBox="1"/>
          <p:nvPr/>
        </p:nvSpPr>
        <p:spPr>
          <a:xfrm>
            <a:off x="1632030" y="1180618"/>
            <a:ext cx="9572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Bookman Old Style" panose="02050604050505020204" pitchFamily="18" charset="0"/>
              </a:rPr>
              <a:t>GITHUB LINK : </a:t>
            </a:r>
          </a:p>
          <a:p>
            <a:r>
              <a:rPr lang="en-IN" b="1" dirty="0">
                <a:latin typeface="Bookman Old Style" panose="02050604050505020204" pitchFamily="18" charset="0"/>
              </a:rPr>
              <a:t>					</a:t>
            </a:r>
            <a:r>
              <a:rPr lang="en-IN" dirty="0">
                <a:latin typeface="Bookman Old Style" panose="02050604050505020204" pitchFamily="18" charset="0"/>
              </a:rPr>
              <a:t>https://github.com/PRAVEENA-SENTHIL/Desanthiri.git</a:t>
            </a:r>
          </a:p>
          <a:p>
            <a:endParaRPr lang="en-IN" dirty="0">
              <a:latin typeface="Bookman Old Style" panose="02050604050505020204" pitchFamily="18" charset="0"/>
            </a:endParaRPr>
          </a:p>
          <a:p>
            <a:endParaRPr lang="en-IN" dirty="0">
              <a:latin typeface="Bookman Old Style" panose="02050604050505020204" pitchFamily="18" charset="0"/>
            </a:endParaRPr>
          </a:p>
          <a:p>
            <a:r>
              <a:rPr lang="en-IN" b="1" dirty="0">
                <a:latin typeface="Bookman Old Style" panose="02050604050505020204" pitchFamily="18" charset="0"/>
              </a:rPr>
              <a:t>FIGMA LINK:</a:t>
            </a:r>
          </a:p>
          <a:p>
            <a:r>
              <a:rPr lang="en-IN" dirty="0">
                <a:latin typeface="Bookman Old Style" panose="02050604050505020204" pitchFamily="18" charset="0"/>
              </a:rPr>
              <a:t>	 				https://www.figma.com/proto/aJ1Fvd8E8dW4FF5IFfMea7/DEVEX%231?node-id=29%3A6&amp;scaling=min-zoom&amp;page-id=0%3A1&amp;starting-point-node-id=29%3A6					  	</a:t>
            </a:r>
          </a:p>
        </p:txBody>
      </p:sp>
    </p:spTree>
    <p:extLst>
      <p:ext uri="{BB962C8B-B14F-4D97-AF65-F5344CB8AC3E}">
        <p14:creationId xmlns:p14="http://schemas.microsoft.com/office/powerpoint/2010/main" val="3476986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9 'Thank You in Advance' Alternatives That Are Far More Polite – Crump Blog">
            <a:extLst>
              <a:ext uri="{FF2B5EF4-FFF2-40B4-BE49-F238E27FC236}">
                <a16:creationId xmlns:a16="http://schemas.microsoft.com/office/drawing/2014/main" id="{4194DF70-798E-C9DF-BB07-9464383A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9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780CA-F050-E1C6-412D-1B077CEE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4" t="29197" r="21488" b="11731"/>
          <a:stretch/>
        </p:blipFill>
        <p:spPr>
          <a:xfrm>
            <a:off x="1" y="9652"/>
            <a:ext cx="12192000" cy="68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A39F8-5BB4-344C-5334-36E212E28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72" t="20317" r="26286" b="10095"/>
          <a:stretch/>
        </p:blipFill>
        <p:spPr>
          <a:xfrm>
            <a:off x="0" y="1"/>
            <a:ext cx="12192000" cy="67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12D6CA-5F97-7730-7A18-79947BEA2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2" t="24135" r="24430" b="5315"/>
          <a:stretch/>
        </p:blipFill>
        <p:spPr>
          <a:xfrm>
            <a:off x="112764" y="0"/>
            <a:ext cx="12079236" cy="67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85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A90B-9126-F240-697B-C4B77802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ECE17-C8DA-7472-3F61-05392C15B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3A76A-09BD-77A6-F6B1-509F1FA8A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4" t="23292" r="20917" b="7005"/>
          <a:stretch/>
        </p:blipFill>
        <p:spPr>
          <a:xfrm>
            <a:off x="0" y="1"/>
            <a:ext cx="12192000" cy="68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6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ED4D6-5904-96DA-414E-727D1B211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99" t="20928" r="20063" b="8186"/>
          <a:stretch/>
        </p:blipFill>
        <p:spPr>
          <a:xfrm>
            <a:off x="0" y="-60544"/>
            <a:ext cx="12197467" cy="69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9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7F9E4C-3350-72C2-72B3-778C80EA9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31" t="18565" r="40381" b="3291"/>
          <a:stretch/>
        </p:blipFill>
        <p:spPr>
          <a:xfrm>
            <a:off x="-1" y="0"/>
            <a:ext cx="387366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491BD-9B98-2541-BA8C-A37A34357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55" t="18228" r="33545" b="4071"/>
          <a:stretch/>
        </p:blipFill>
        <p:spPr>
          <a:xfrm>
            <a:off x="7747322" y="0"/>
            <a:ext cx="4444678" cy="6516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FFE843-4697-CD84-5FEB-E339E46DD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30" t="20084" r="42943" b="8354"/>
          <a:stretch/>
        </p:blipFill>
        <p:spPr>
          <a:xfrm>
            <a:off x="3873660" y="0"/>
            <a:ext cx="3873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4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A01074-1D5B-8BEB-A251-FB104F981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08" t="21941" r="20538" b="12236"/>
          <a:stretch/>
        </p:blipFill>
        <p:spPr>
          <a:xfrm>
            <a:off x="231494" y="0"/>
            <a:ext cx="11960506" cy="69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7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353B7E-5285-BE5F-3D0D-F2909D47D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7" t="18396" r="19494" b="9029"/>
          <a:stretch/>
        </p:blipFill>
        <p:spPr>
          <a:xfrm>
            <a:off x="115747" y="1"/>
            <a:ext cx="12076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07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195</TotalTime>
  <Words>98</Words>
  <Application>Microsoft Office PowerPoint</Application>
  <PresentationFormat>Widescreen</PresentationFormat>
  <Paragraphs>17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Rounded MT Bold</vt:lpstr>
      <vt:lpstr>Bahnschrift Light</vt:lpstr>
      <vt:lpstr>Bookman Old Style</vt:lpstr>
      <vt:lpstr>Calibri</vt:lpstr>
      <vt:lpstr>Century Gothic</vt:lpstr>
      <vt:lpstr>Ink Free</vt:lpstr>
      <vt:lpstr>Wingdings 3</vt:lpstr>
      <vt:lpstr>Ion Boardroom</vt:lpstr>
      <vt:lpstr>DESANTHIRI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DESANTHIRI    </dc:title>
  <dc:creator>SUNDARAN N</dc:creator>
  <cp:lastModifiedBy>SUNDARAN N</cp:lastModifiedBy>
  <cp:revision>4</cp:revision>
  <dcterms:created xsi:type="dcterms:W3CDTF">2022-11-26T05:46:51Z</dcterms:created>
  <dcterms:modified xsi:type="dcterms:W3CDTF">2022-11-26T09:02:23Z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